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312" r:id="rId2"/>
    <p:sldId id="262" r:id="rId3"/>
    <p:sldId id="328" r:id="rId4"/>
    <p:sldId id="352" r:id="rId5"/>
    <p:sldId id="272" r:id="rId6"/>
    <p:sldId id="316" r:id="rId7"/>
    <p:sldId id="311" r:id="rId8"/>
    <p:sldId id="281" r:id="rId9"/>
    <p:sldId id="265" r:id="rId10"/>
    <p:sldId id="284" r:id="rId11"/>
    <p:sldId id="334" r:id="rId12"/>
    <p:sldId id="326" r:id="rId13"/>
    <p:sldId id="343" r:id="rId14"/>
    <p:sldId id="322" r:id="rId15"/>
    <p:sldId id="344" r:id="rId16"/>
    <p:sldId id="302" r:id="rId17"/>
    <p:sldId id="331" r:id="rId18"/>
    <p:sldId id="332" r:id="rId19"/>
    <p:sldId id="303" r:id="rId20"/>
    <p:sldId id="304" r:id="rId21"/>
    <p:sldId id="305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</p:sldIdLst>
  <p:sldSz cx="10160000" cy="5715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34230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34230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34230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34230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34230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34230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34230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34230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34230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00">
          <p15:clr>
            <a:srgbClr val="A4A3A4"/>
          </p15:clr>
        </p15:guide>
        <p15:guide id="2" pos="3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4704"/>
    <a:srgbClr val="D75106"/>
    <a:srgbClr val="D5640E"/>
    <a:srgbClr val="FF84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1726"/>
    <p:restoredTop sz="94603"/>
  </p:normalViewPr>
  <p:slideViewPr>
    <p:cSldViewPr snapToGrid="0" snapToObjects="1">
      <p:cViewPr>
        <p:scale>
          <a:sx n="100" d="100"/>
          <a:sy n="100" d="100"/>
        </p:scale>
        <p:origin x="-464" y="-464"/>
      </p:cViewPr>
      <p:guideLst>
        <p:guide orient="horz" pos="18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7997384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4926"/>
            <a:ext cx="2971800" cy="4575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9pPr>
          </a:lstStyle>
          <a:p>
            <a:pPr eaLnBrk="1" hangingPunct="1"/>
            <a:fld id="{3EB812A9-21B6-2745-BBC8-D2899BFA0F38}" type="slidenum">
              <a:rPr lang="en-GB" sz="1200">
                <a:latin typeface="Arial" charset="0"/>
              </a:rPr>
              <a:pPr eaLnBrk="1" hangingPunct="1"/>
              <a:t>1</a:t>
            </a:fld>
            <a:endParaRPr lang="en-GB" sz="1200">
              <a:latin typeface="Arial" charset="0"/>
            </a:endParaRPr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4926"/>
            <a:ext cx="2971800" cy="4575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9pPr>
          </a:lstStyle>
          <a:p>
            <a:pPr eaLnBrk="1" hangingPunct="1"/>
            <a:fld id="{10841995-6BD6-604D-A570-4CF18E000DC8}" type="slidenum">
              <a:rPr lang="en-GB" sz="1200">
                <a:latin typeface="Arial" charset="0"/>
              </a:rPr>
              <a:pPr eaLnBrk="1" hangingPunct="1"/>
              <a:t>6</a:t>
            </a:fld>
            <a:endParaRPr lang="en-GB" sz="1200">
              <a:latin typeface="Arial" charset="0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2014140" y="959941"/>
            <a:ext cx="6131720" cy="1934767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2014140" y="2946796"/>
            <a:ext cx="6131720" cy="66228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1800"/>
            </a:lvl1pPr>
            <a:lvl2pPr marL="0" indent="228600" algn="ctr">
              <a:spcBef>
                <a:spcPts val="0"/>
              </a:spcBef>
              <a:buSzTx/>
              <a:buNone/>
              <a:defRPr sz="1800"/>
            </a:lvl2pPr>
            <a:lvl3pPr marL="0" indent="457200" algn="ctr">
              <a:spcBef>
                <a:spcPts val="0"/>
              </a:spcBef>
              <a:buSzTx/>
              <a:buNone/>
              <a:defRPr sz="1800"/>
            </a:lvl3pPr>
            <a:lvl4pPr marL="0" indent="685800" algn="ctr">
              <a:spcBef>
                <a:spcPts val="0"/>
              </a:spcBef>
              <a:buSzTx/>
              <a:buNone/>
              <a:defRPr sz="1800"/>
            </a:lvl4pPr>
            <a:lvl5pPr marL="0" indent="914400" algn="ctr">
              <a:spcBef>
                <a:spcPts val="0"/>
              </a:spcBef>
              <a:buSzTx/>
              <a:buNone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27483014"/>
      </p:ext>
    </p:extLst>
  </p:cSld>
  <p:clrMapOvr>
    <a:masterClrMapping/>
  </p:clrMapOvr>
  <p:transition xmlns:p14="http://schemas.microsoft.com/office/powerpoint/2010/main"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5206503" y="372070"/>
            <a:ext cx="3125392" cy="482203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1828105" y="372070"/>
            <a:ext cx="3125392" cy="2336602"/>
          </a:xfrm>
          <a:prstGeom prst="rect">
            <a:avLst/>
          </a:prstGeom>
        </p:spPr>
        <p:txBody>
          <a:bodyPr anchor="b"/>
          <a:lstStyle>
            <a:lvl1pPr>
              <a:defRPr sz="34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1828105" y="2790527"/>
            <a:ext cx="3125392" cy="2403575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1800"/>
            </a:lvl1pPr>
            <a:lvl2pPr marL="0" indent="228600" algn="ctr">
              <a:spcBef>
                <a:spcPts val="0"/>
              </a:spcBef>
              <a:buSzTx/>
              <a:buNone/>
              <a:defRPr sz="1800"/>
            </a:lvl2pPr>
            <a:lvl3pPr marL="0" indent="457200" algn="ctr">
              <a:spcBef>
                <a:spcPts val="0"/>
              </a:spcBef>
              <a:buSzTx/>
              <a:buNone/>
              <a:defRPr sz="1800"/>
            </a:lvl3pPr>
            <a:lvl4pPr marL="0" indent="685800" algn="ctr">
              <a:spcBef>
                <a:spcPts val="0"/>
              </a:spcBef>
              <a:buSzTx/>
              <a:buNone/>
              <a:defRPr sz="1800"/>
            </a:lvl4pPr>
            <a:lvl5pPr marL="0" indent="914400" algn="ctr">
              <a:spcBef>
                <a:spcPts val="0"/>
              </a:spcBef>
              <a:buSzTx/>
              <a:buNone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quarter" idx="13"/>
          </p:nvPr>
        </p:nvSpPr>
        <p:spPr>
          <a:xfrm>
            <a:off x="5206503" y="1525488"/>
            <a:ext cx="3125392" cy="368349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quarter" idx="1"/>
          </p:nvPr>
        </p:nvSpPr>
        <p:spPr>
          <a:xfrm>
            <a:off x="1828105" y="1525488"/>
            <a:ext cx="3125392" cy="3683497"/>
          </a:xfrm>
          <a:prstGeom prst="rect">
            <a:avLst/>
          </a:prstGeom>
        </p:spPr>
        <p:txBody>
          <a:bodyPr/>
          <a:lstStyle>
            <a:lvl1pPr marL="195942" indent="-195942">
              <a:spcBef>
                <a:spcPts val="1800"/>
              </a:spcBef>
              <a:defRPr sz="1600"/>
            </a:lvl1pPr>
            <a:lvl2pPr marL="538842" indent="-195942">
              <a:spcBef>
                <a:spcPts val="1800"/>
              </a:spcBef>
              <a:defRPr sz="1600"/>
            </a:lvl2pPr>
            <a:lvl3pPr marL="881742" indent="-195942">
              <a:spcBef>
                <a:spcPts val="1800"/>
              </a:spcBef>
              <a:defRPr sz="1600"/>
            </a:lvl3pPr>
            <a:lvl4pPr marL="1224642" indent="-195942">
              <a:spcBef>
                <a:spcPts val="1800"/>
              </a:spcBef>
              <a:defRPr sz="1600"/>
            </a:lvl4pPr>
            <a:lvl5pPr marL="1567542" indent="-195942">
              <a:spcBef>
                <a:spcPts val="1800"/>
              </a:spcBef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1828105" y="744140"/>
            <a:ext cx="6503790" cy="422672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5206503" y="2984003"/>
            <a:ext cx="3125392" cy="221009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5210147" y="520898"/>
            <a:ext cx="3125392" cy="221009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half" idx="15"/>
          </p:nvPr>
        </p:nvSpPr>
        <p:spPr>
          <a:xfrm>
            <a:off x="1828105" y="520898"/>
            <a:ext cx="3125392" cy="467320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2014140" y="3728144"/>
            <a:ext cx="6131720" cy="27940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4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2014140" y="2498030"/>
            <a:ext cx="6131720" cy="4064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200"/>
            </a:lvl1pPr>
          </a:lstStyle>
          <a:p>
            <a:r>
              <a:t>“Type a quote here.”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1270000" y="0"/>
            <a:ext cx="7620000" cy="5715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828105" y="260449"/>
            <a:ext cx="6503790" cy="126504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9765" tIns="29765" rIns="29765" bIns="29765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828105" y="1525488"/>
            <a:ext cx="6503790" cy="368349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9765" tIns="29765" rIns="29765" bIns="29765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4969551" y="5421064"/>
            <a:ext cx="213456" cy="211932"/>
          </a:xfrm>
          <a:prstGeom prst="rect">
            <a:avLst/>
          </a:prstGeom>
          <a:ln w="3175">
            <a:miter lim="400000"/>
          </a:ln>
        </p:spPr>
        <p:txBody>
          <a:bodyPr wrap="none" lIns="29765" tIns="29765" rIns="29765" bIns="29765">
            <a:spAutoFit/>
          </a:bodyPr>
          <a:lstStyle>
            <a:lvl1pPr>
              <a:defRPr sz="1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ransition xmlns:p14="http://schemas.microsoft.com/office/powerpoint/2010/main" spd="med"/>
  <p:txStyles>
    <p:titleStyle>
      <a:lvl1pPr marL="0" marR="0" indent="0" algn="ctr" defTabSz="3423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3423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3423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3423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3423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3423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3423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3423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3423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246944" marR="0" indent="-246944" algn="l" defTabSz="342304" rtl="0" latinLnBrk="0">
        <a:lnSpc>
          <a:spcPct val="100000"/>
        </a:lnSpc>
        <a:spcBef>
          <a:spcPts val="2400"/>
        </a:spcBef>
        <a:spcAft>
          <a:spcPts val="0"/>
        </a:spcAft>
        <a:buClrTx/>
        <a:buSzPct val="75000"/>
        <a:buFontTx/>
        <a:buChar char="•"/>
        <a:tabLst/>
        <a:defRPr sz="2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691444" marR="0" indent="-246944" algn="l" defTabSz="342304" rtl="0" latinLnBrk="0">
        <a:lnSpc>
          <a:spcPct val="100000"/>
        </a:lnSpc>
        <a:spcBef>
          <a:spcPts val="2400"/>
        </a:spcBef>
        <a:spcAft>
          <a:spcPts val="0"/>
        </a:spcAft>
        <a:buClrTx/>
        <a:buSzPct val="75000"/>
        <a:buFontTx/>
        <a:buChar char="•"/>
        <a:tabLst/>
        <a:defRPr sz="2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135944" marR="0" indent="-246944" algn="l" defTabSz="342304" rtl="0" latinLnBrk="0">
        <a:lnSpc>
          <a:spcPct val="100000"/>
        </a:lnSpc>
        <a:spcBef>
          <a:spcPts val="2400"/>
        </a:spcBef>
        <a:spcAft>
          <a:spcPts val="0"/>
        </a:spcAft>
        <a:buClrTx/>
        <a:buSzPct val="75000"/>
        <a:buFontTx/>
        <a:buChar char="•"/>
        <a:tabLst/>
        <a:defRPr sz="2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580444" marR="0" indent="-246944" algn="l" defTabSz="342304" rtl="0" latinLnBrk="0">
        <a:lnSpc>
          <a:spcPct val="100000"/>
        </a:lnSpc>
        <a:spcBef>
          <a:spcPts val="2400"/>
        </a:spcBef>
        <a:spcAft>
          <a:spcPts val="0"/>
        </a:spcAft>
        <a:buClrTx/>
        <a:buSzPct val="75000"/>
        <a:buFontTx/>
        <a:buChar char="•"/>
        <a:tabLst/>
        <a:defRPr sz="2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024944" marR="0" indent="-246944" algn="l" defTabSz="342304" rtl="0" latinLnBrk="0">
        <a:lnSpc>
          <a:spcPct val="100000"/>
        </a:lnSpc>
        <a:spcBef>
          <a:spcPts val="2400"/>
        </a:spcBef>
        <a:spcAft>
          <a:spcPts val="0"/>
        </a:spcAft>
        <a:buClrTx/>
        <a:buSzPct val="75000"/>
        <a:buFontTx/>
        <a:buChar char="•"/>
        <a:tabLst/>
        <a:defRPr sz="2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469444" marR="0" indent="-246944" algn="l" defTabSz="342304" rtl="0" latinLnBrk="0">
        <a:lnSpc>
          <a:spcPct val="100000"/>
        </a:lnSpc>
        <a:spcBef>
          <a:spcPts val="2400"/>
        </a:spcBef>
        <a:spcAft>
          <a:spcPts val="0"/>
        </a:spcAft>
        <a:buClrTx/>
        <a:buSzPct val="75000"/>
        <a:buFontTx/>
        <a:buChar char="•"/>
        <a:tabLst/>
        <a:defRPr sz="2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2913944" marR="0" indent="-246944" algn="l" defTabSz="342304" rtl="0" latinLnBrk="0">
        <a:lnSpc>
          <a:spcPct val="100000"/>
        </a:lnSpc>
        <a:spcBef>
          <a:spcPts val="2400"/>
        </a:spcBef>
        <a:spcAft>
          <a:spcPts val="0"/>
        </a:spcAft>
        <a:buClrTx/>
        <a:buSzPct val="75000"/>
        <a:buFontTx/>
        <a:buChar char="•"/>
        <a:tabLst/>
        <a:defRPr sz="2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358444" marR="0" indent="-246944" algn="l" defTabSz="342304" rtl="0" latinLnBrk="0">
        <a:lnSpc>
          <a:spcPct val="100000"/>
        </a:lnSpc>
        <a:spcBef>
          <a:spcPts val="2400"/>
        </a:spcBef>
        <a:spcAft>
          <a:spcPts val="0"/>
        </a:spcAft>
        <a:buClrTx/>
        <a:buSzPct val="75000"/>
        <a:buFontTx/>
        <a:buChar char="•"/>
        <a:tabLst/>
        <a:defRPr sz="2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3802944" marR="0" indent="-246944" algn="l" defTabSz="342304" rtl="0" latinLnBrk="0">
        <a:lnSpc>
          <a:spcPct val="100000"/>
        </a:lnSpc>
        <a:spcBef>
          <a:spcPts val="2400"/>
        </a:spcBef>
        <a:spcAft>
          <a:spcPts val="0"/>
        </a:spcAft>
        <a:buClrTx/>
        <a:buSzPct val="75000"/>
        <a:buFontTx/>
        <a:buChar char="•"/>
        <a:tabLst/>
        <a:defRPr sz="2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3423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3423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3423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3423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3423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3423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3423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3423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3423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4" descr="Pen Missi 4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2377797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IMG_870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8500" y="431868"/>
            <a:ext cx="8574625" cy="4900148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19794108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196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681566"/>
            <a:ext cx="6045200" cy="4030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567420"/>
      </p:ext>
    </p:extLst>
  </p:cSld>
  <p:clrMapOvr>
    <a:masterClrMapping/>
  </p:clrMapOvr>
  <p:transition xmlns:p14="http://schemas.microsoft.com/office/powerpoint/2010/main"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SC_185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038436"/>
            <a:ext cx="4559300" cy="325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432581"/>
      </p:ext>
    </p:extLst>
  </p:cSld>
  <p:clrMapOvr>
    <a:masterClrMapping/>
  </p:clrMapOvr>
  <p:transition xmlns:p14="http://schemas.microsoft.com/office/powerpoint/2010/main"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1463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372532"/>
            <a:ext cx="6527800" cy="435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427790"/>
      </p:ext>
    </p:extLst>
  </p:cSld>
  <p:clrMapOvr>
    <a:masterClrMapping/>
  </p:clrMapOvr>
  <p:transition xmlns:p14="http://schemas.microsoft.com/office/powerpoint/2010/main"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_DSC086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571501"/>
            <a:ext cx="6232829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107715"/>
      </p:ext>
    </p:extLst>
  </p:cSld>
  <p:clrMapOvr>
    <a:masterClrMapping/>
  </p:clrMapOvr>
  <p:transition xmlns:p14="http://schemas.microsoft.com/office/powerpoint/2010/main"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026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0" y="745510"/>
            <a:ext cx="6119073" cy="4080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723734"/>
      </p:ext>
    </p:extLst>
  </p:cSld>
  <p:clrMapOvr>
    <a:masterClrMapping/>
  </p:clrMapOvr>
  <p:transition xmlns:p14="http://schemas.microsoft.com/office/powerpoint/2010/main"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7-04-25 at 11.18.0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00" y="423342"/>
            <a:ext cx="4675237" cy="4694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06690"/>
      </p:ext>
    </p:extLst>
  </p:cSld>
  <p:clrMapOvr>
    <a:masterClrMapping/>
  </p:clrMapOvr>
  <p:transition xmlns:p14="http://schemas.microsoft.com/office/powerpoint/2010/main"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015-05-31 11.48.1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90"/>
          <a:stretch/>
        </p:blipFill>
        <p:spPr>
          <a:xfrm>
            <a:off x="165099" y="1104900"/>
            <a:ext cx="5447893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23403"/>
      </p:ext>
    </p:extLst>
  </p:cSld>
  <p:clrMapOvr>
    <a:masterClrMapping/>
  </p:clrMapOvr>
  <p:transition xmlns:p14="http://schemas.microsoft.com/office/powerpoint/2010/main"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015-05-31 12.11.4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44" y="990600"/>
            <a:ext cx="6402155" cy="353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793967"/>
      </p:ext>
    </p:extLst>
  </p:cSld>
  <p:clrMapOvr>
    <a:masterClrMapping/>
  </p:clrMapOvr>
  <p:transition xmlns:p14="http://schemas.microsoft.com/office/powerpoint/2010/main"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7-04-25 at 11.18.33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2572" r="9569"/>
          <a:stretch/>
        </p:blipFill>
        <p:spPr>
          <a:xfrm>
            <a:off x="838200" y="927100"/>
            <a:ext cx="44704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164571"/>
      </p:ext>
    </p:extLst>
  </p:cSld>
  <p:clrMapOvr>
    <a:masterClrMapping/>
  </p:clrMapOvr>
  <p:transition xmlns:p14="http://schemas.microsoft.com/office/powerpoint/2010/main"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1178229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1835" y="279400"/>
            <a:ext cx="8841326" cy="49530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7-04-25 at 11.19.06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0" r="3170"/>
          <a:stretch/>
        </p:blipFill>
        <p:spPr>
          <a:xfrm>
            <a:off x="571499" y="533400"/>
            <a:ext cx="4597401" cy="402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807791"/>
      </p:ext>
    </p:extLst>
  </p:cSld>
  <p:clrMapOvr>
    <a:masterClrMapping/>
  </p:clrMapOvr>
  <p:transition xmlns:p14="http://schemas.microsoft.com/office/powerpoint/2010/main"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7-04-25 at 11.14.4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39" y="1270000"/>
            <a:ext cx="5658654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088578"/>
      </p:ext>
    </p:extLst>
  </p:cSld>
  <p:clrMapOvr>
    <a:masterClrMapping/>
  </p:clrMapOvr>
  <p:transition xmlns:p14="http://schemas.microsoft.com/office/powerpoint/2010/main"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creen Shot 2017-04-25 at 12.12.2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9800"/>
            <a:ext cx="3302000" cy="38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735910"/>
      </p:ext>
    </p:extLst>
  </p:cSld>
  <p:clrMapOvr>
    <a:masterClrMapping/>
  </p:clrMapOvr>
  <p:transition xmlns:p14="http://schemas.microsoft.com/office/powerpoint/2010/main"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reen Shot 2017-04-25 at 12.11.2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100" y="1117600"/>
            <a:ext cx="3467100" cy="347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815844"/>
      </p:ext>
    </p:extLst>
  </p:cSld>
  <p:clrMapOvr>
    <a:masterClrMapping/>
  </p:clrMapOvr>
  <p:transition xmlns:p14="http://schemas.microsoft.com/office/powerpoint/2010/main"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7-04-25 at 12.09.5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900" y="711200"/>
            <a:ext cx="6172200" cy="429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91913"/>
      </p:ext>
    </p:extLst>
  </p:cSld>
  <p:clrMapOvr>
    <a:masterClrMapping/>
  </p:clrMapOvr>
  <p:transition xmlns:p14="http://schemas.microsoft.com/office/powerpoint/2010/main"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7-04-25 at 12.07.5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00" y="838200"/>
            <a:ext cx="58674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509909"/>
      </p:ext>
    </p:extLst>
  </p:cSld>
  <p:clrMapOvr>
    <a:masterClrMapping/>
  </p:clrMapOvr>
  <p:transition xmlns:p14="http://schemas.microsoft.com/office/powerpoint/2010/main"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7-04-25 at 12.06.5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" y="495300"/>
            <a:ext cx="9410700" cy="471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689177"/>
      </p:ext>
    </p:extLst>
  </p:cSld>
  <p:clrMapOvr>
    <a:masterClrMapping/>
  </p:clrMapOvr>
  <p:transition xmlns:p14="http://schemas.microsoft.com/office/powerpoint/2010/main"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7-04-25 at 12.06.0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0"/>
            <a:ext cx="7995931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051775"/>
      </p:ext>
    </p:extLst>
  </p:cSld>
  <p:clrMapOvr>
    <a:masterClrMapping/>
  </p:clrMapOvr>
  <p:transition xmlns:p14="http://schemas.microsoft.com/office/powerpoint/2010/main"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7-04-25 at 12.33.4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100" y="1587500"/>
            <a:ext cx="3721100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315492"/>
      </p:ext>
    </p:extLst>
  </p:cSld>
  <p:clrMapOvr>
    <a:masterClrMapping/>
  </p:clrMapOvr>
  <p:transition xmlns:p14="http://schemas.microsoft.com/office/powerpoint/2010/main"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7-04-25 at 12.29.3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0"/>
            <a:ext cx="8596819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914087"/>
      </p:ext>
    </p:extLst>
  </p:cSld>
  <p:clrMapOvr>
    <a:masterClrMapping/>
  </p:clrMapOvr>
  <p:transition xmlns:p14="http://schemas.microsoft.com/office/powerpoint/2010/main"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48472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287866"/>
            <a:ext cx="6921500" cy="461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82610"/>
      </p:ext>
    </p:extLst>
  </p:cSld>
  <p:clrMapOvr>
    <a:masterClrMapping/>
  </p:clrMapOvr>
  <p:transition xmlns:p14="http://schemas.microsoft.com/office/powerpoint/2010/main"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7-04-25 at 11.43.5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425084"/>
            <a:ext cx="6705600" cy="4809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84590"/>
      </p:ext>
    </p:extLst>
  </p:cSld>
  <p:clrMapOvr>
    <a:masterClrMapping/>
  </p:clrMapOvr>
  <p:transition xmlns:p14="http://schemas.microsoft.com/office/powerpoint/2010/main"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7-04-25 at 11.27.5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" y="952500"/>
            <a:ext cx="7924800" cy="379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022621"/>
      </p:ext>
    </p:extLst>
  </p:cSld>
  <p:clrMapOvr>
    <a:masterClrMapping/>
  </p:clrMapOvr>
  <p:transition xmlns:p14="http://schemas.microsoft.com/office/powerpoint/2010/main"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7-04-25 at 11.46.3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0" y="424966"/>
            <a:ext cx="7683500" cy="4743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853059"/>
      </p:ext>
    </p:extLst>
  </p:cSld>
  <p:clrMapOvr>
    <a:masterClrMapping/>
  </p:clrMapOvr>
  <p:transition xmlns:p14="http://schemas.microsoft.com/office/powerpoint/2010/main"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7-04-25 at 11.58.4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358900"/>
            <a:ext cx="5270500" cy="298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648022"/>
      </p:ext>
    </p:extLst>
  </p:cSld>
  <p:clrMapOvr>
    <a:masterClrMapping/>
  </p:clrMapOvr>
  <p:transition xmlns:p14="http://schemas.microsoft.com/office/powerpoint/2010/main"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48471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34" y="825500"/>
            <a:ext cx="6120231" cy="407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745582"/>
      </p:ext>
    </p:extLst>
  </p:cSld>
  <p:clrMapOvr>
    <a:masterClrMapping/>
  </p:clrMapOvr>
  <p:transition xmlns:p14="http://schemas.microsoft.com/office/powerpoint/2010/main"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103ILE0009 - Version 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34137" y="917757"/>
            <a:ext cx="6644126" cy="3781243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fade thruBlk="1"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4" descr="CNV0008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457200"/>
            <a:ext cx="77216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614074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 descr="Screen Shot 2016-10-28 at 19.44.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431" y="368300"/>
            <a:ext cx="8422569" cy="4267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5292611"/>
      </p:ext>
    </p:extLst>
  </p:cSld>
  <p:clrMapOvr>
    <a:masterClrMapping/>
  </p:clrMapOvr>
  <p:transition xmlns:p14="http://schemas.microsoft.com/office/powerpoint/2010/main" spd="med"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IMG_1672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7641" y="477894"/>
            <a:ext cx="8598259" cy="4882567"/>
          </a:xfrm>
          <a:prstGeom prst="rect">
            <a:avLst/>
          </a:prstGeom>
          <a:ln w="3175">
            <a:miter lim="400000"/>
          </a:ln>
        </p:spPr>
      </p:pic>
      <p:sp>
        <p:nvSpPr>
          <p:cNvPr id="18" name="Shape 302"/>
          <p:cNvSpPr/>
          <p:nvPr/>
        </p:nvSpPr>
        <p:spPr>
          <a:xfrm>
            <a:off x="2151929" y="4038951"/>
            <a:ext cx="1964237" cy="22938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9765" tIns="29765" rIns="29765" bIns="29765" anchor="ctr">
            <a:spAutoFit/>
          </a:bodyPr>
          <a:lstStyle/>
          <a:p>
            <a:pPr defTabSz="267890">
              <a:lnSpc>
                <a:spcPct val="90000"/>
              </a:lnSpc>
              <a:spcBef>
                <a:spcPts val="300"/>
              </a:spcBef>
              <a:defRPr sz="1200" spc="-84">
                <a:solidFill>
                  <a:srgbClr val="FC7A6C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972058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IMG_634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600" y="419100"/>
            <a:ext cx="8788400" cy="5035735"/>
          </a:xfrm>
          <a:prstGeom prst="rect">
            <a:avLst/>
          </a:prstGeom>
          <a:ln w="3175">
            <a:miter lim="400000"/>
          </a:ln>
        </p:spPr>
      </p:pic>
      <p:sp>
        <p:nvSpPr>
          <p:cNvPr id="3" name="TextBox 2"/>
          <p:cNvSpPr txBox="1"/>
          <p:nvPr/>
        </p:nvSpPr>
        <p:spPr>
          <a:xfrm>
            <a:off x="1841500" y="1790700"/>
            <a:ext cx="2095500" cy="60960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9765" tIns="29765" rIns="29765" bIns="29765" numCol="1" spcCol="38100" rtlCol="0" anchor="ctr">
            <a:spAutoFit/>
          </a:bodyPr>
          <a:lstStyle/>
          <a:p>
            <a:pPr marL="0" marR="0" indent="0" algn="ctr" defTabSz="342304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6019" y="-2628900"/>
            <a:ext cx="2095500" cy="60960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9765" tIns="29765" rIns="29765" bIns="29765" numCol="1" spcCol="38100" rtlCol="0" anchor="ctr">
            <a:spAutoFit/>
          </a:bodyPr>
          <a:lstStyle/>
          <a:p>
            <a:pPr marL="0" marR="0" indent="0" algn="ctr" defTabSz="342304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fade thruBlk="1"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765" tIns="29765" rIns="29765" bIns="29765" numCol="1" spcCol="38100" rtlCol="0" anchor="ctr">
        <a:spAutoFit/>
      </a:bodyPr>
      <a:lstStyle>
        <a:defPPr marL="0" marR="0" indent="0" algn="ctr" defTabSz="342304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765" tIns="29765" rIns="29765" bIns="29765" numCol="1" spcCol="38100" rtlCol="0" anchor="ctr">
        <a:spAutoFit/>
      </a:bodyPr>
      <a:lstStyle>
        <a:defPPr marL="0" marR="0" indent="0" algn="ctr" defTabSz="342304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765" tIns="29765" rIns="29765" bIns="29765" numCol="1" spcCol="38100" rtlCol="0" anchor="ctr">
        <a:spAutoFit/>
      </a:bodyPr>
      <a:lstStyle>
        <a:defPPr marL="0" marR="0" indent="0" algn="ctr" defTabSz="342304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765" tIns="29765" rIns="29765" bIns="29765" numCol="1" spcCol="38100" rtlCol="0" anchor="ctr">
        <a:spAutoFit/>
      </a:bodyPr>
      <a:lstStyle>
        <a:defPPr marL="0" marR="0" indent="0" algn="ctr" defTabSz="342304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13888</TotalTime>
  <Words>2</Words>
  <Application>Microsoft Macintosh PowerPoint</Application>
  <PresentationFormat>Custom</PresentationFormat>
  <Paragraphs>2</Paragraphs>
  <Slides>33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Pen Hadow</cp:lastModifiedBy>
  <cp:revision>152</cp:revision>
  <dcterms:modified xsi:type="dcterms:W3CDTF">2017-06-06T21:03:55Z</dcterms:modified>
</cp:coreProperties>
</file>